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44" r:id="rId1"/>
  </p:sldMasterIdLst>
  <p:notesMasterIdLst>
    <p:notesMasterId r:id="rId5"/>
  </p:notesMasterIdLst>
  <p:sldIdLst>
    <p:sldId id="263" r:id="rId2"/>
    <p:sldId id="266" r:id="rId3"/>
    <p:sldId id="264" r:id="rId4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2" d="100"/>
          <a:sy n="102" d="100"/>
        </p:scale>
        <p:origin x="-23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724E61-BEEB-0E49-AE06-B2D276E7965B}" type="datetimeFigureOut">
              <a:rPr kumimoji="1" lang="ja-JP" altLang="en-US" smtClean="0"/>
              <a:t>2015/12/18</a:t>
            </a:fld>
            <a:endParaRPr kumimoji="1" lang="ja-JP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77E05D-95AB-B547-820C-A65BE045CA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3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en-US" altLang="ja-JP" smtClean="0"/>
              <a:t>Click to edit Master subtitle style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BBBA5-140E-CB4E-AE72-9509C6ACA122}" type="datetimeFigureOut">
              <a:rPr lang="ja-JP" altLang="en-US" smtClean="0"/>
              <a:pPr/>
              <a:t>2015/12/18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3E210-9E43-A64C-81EA-74858C4C09A4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175093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BBBA5-140E-CB4E-AE72-9509C6ACA122}" type="datetimeFigureOut">
              <a:rPr lang="ja-JP" altLang="en-US" smtClean="0"/>
              <a:pPr/>
              <a:t>2015/12/18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3E210-9E43-A64C-81EA-74858C4C09A4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1067017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BBBA5-140E-CB4E-AE72-9509C6ACA122}" type="datetimeFigureOut">
              <a:rPr lang="ja-JP" altLang="en-US" smtClean="0"/>
              <a:pPr/>
              <a:t>2015/12/18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3E210-9E43-A64C-81EA-74858C4C09A4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2847937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BBBA5-140E-CB4E-AE72-9509C6ACA122}" type="datetimeFigureOut">
              <a:rPr lang="ja-JP" altLang="en-US" smtClean="0"/>
              <a:pPr/>
              <a:t>2015/12/18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3E210-9E43-A64C-81EA-74858C4C09A4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951873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BBBA5-140E-CB4E-AE72-9509C6ACA122}" type="datetimeFigureOut">
              <a:rPr lang="ja-JP" altLang="en-US" smtClean="0"/>
              <a:pPr/>
              <a:t>2015/12/18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3E210-9E43-A64C-81EA-74858C4C09A4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8765058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BBBA5-140E-CB4E-AE72-9509C6ACA122}" type="datetimeFigureOut">
              <a:rPr lang="ja-JP" altLang="en-US" smtClean="0"/>
              <a:pPr/>
              <a:t>2015/12/18</a:t>
            </a:fld>
            <a:endParaRPr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3E210-9E43-A64C-81EA-74858C4C09A4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740644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BBBA5-140E-CB4E-AE72-9509C6ACA122}" type="datetimeFigureOut">
              <a:rPr lang="ja-JP" altLang="en-US" smtClean="0"/>
              <a:pPr/>
              <a:t>2015/12/18</a:t>
            </a:fld>
            <a:endParaRPr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3E210-9E43-A64C-81EA-74858C4C09A4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3525126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BBBA5-140E-CB4E-AE72-9509C6ACA122}" type="datetimeFigureOut">
              <a:rPr lang="ja-JP" altLang="en-US" smtClean="0"/>
              <a:pPr/>
              <a:t>2015/12/18</a:t>
            </a:fld>
            <a:endParaRPr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3E210-9E43-A64C-81EA-74858C4C09A4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952699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BBBA5-140E-CB4E-AE72-9509C6ACA122}" type="datetimeFigureOut">
              <a:rPr lang="ja-JP" altLang="en-US" smtClean="0"/>
              <a:pPr/>
              <a:t>2015/12/18</a:t>
            </a:fld>
            <a:endParaRPr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3E210-9E43-A64C-81EA-74858C4C09A4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227429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BBBA5-140E-CB4E-AE72-9509C6ACA122}" type="datetimeFigureOut">
              <a:rPr lang="ja-JP" altLang="en-US" smtClean="0"/>
              <a:pPr/>
              <a:t>2015/12/18</a:t>
            </a:fld>
            <a:endParaRPr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3E210-9E43-A64C-81EA-74858C4C09A4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899056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BBBA5-140E-CB4E-AE72-9509C6ACA122}" type="datetimeFigureOut">
              <a:rPr lang="ja-JP" altLang="en-US" smtClean="0"/>
              <a:pPr/>
              <a:t>2015/12/18</a:t>
            </a:fld>
            <a:endParaRPr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3E210-9E43-A64C-81EA-74858C4C09A4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24868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7BBBA5-140E-CB4E-AE72-9509C6ACA122}" type="datetimeFigureOut">
              <a:rPr lang="ja-JP" altLang="en-US" smtClean="0"/>
              <a:pPr/>
              <a:t>2015/12/18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83E210-9E43-A64C-81EA-74858C4C09A4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085116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ja-JP" sz="3200" dirty="0" smtClean="0"/>
              <a:t>In Japan, we have many stories, such as…</a:t>
            </a:r>
            <a:endParaRPr kumimoji="1" lang="ja-JP" alt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1600"/>
          </a:xfrm>
        </p:spPr>
        <p:txBody>
          <a:bodyPr>
            <a:normAutofit/>
          </a:bodyPr>
          <a:lstStyle/>
          <a:p>
            <a:pPr marL="288000" indent="-288000">
              <a:spcBef>
                <a:spcPts val="0"/>
              </a:spcBef>
            </a:pPr>
            <a:endParaRPr lang="en-US" altLang="ja-JP" sz="2200" i="1" dirty="0"/>
          </a:p>
          <a:p>
            <a:pPr marL="288000" indent="-288000">
              <a:spcBef>
                <a:spcPts val="0"/>
              </a:spcBef>
            </a:pPr>
            <a:endParaRPr kumimoji="1" lang="en-US" altLang="ja-JP" sz="2200" i="1" dirty="0" smtClean="0"/>
          </a:p>
          <a:p>
            <a:pPr marL="288000" indent="-288000">
              <a:spcBef>
                <a:spcPts val="0"/>
              </a:spcBef>
            </a:pPr>
            <a:endParaRPr lang="en-US" altLang="ja-JP" sz="2200" i="1" dirty="0"/>
          </a:p>
          <a:p>
            <a:pPr marL="288000" indent="-288000">
              <a:spcBef>
                <a:spcPts val="0"/>
              </a:spcBef>
            </a:pPr>
            <a:endParaRPr kumimoji="1" lang="en-US" altLang="ja-JP" sz="2200" i="1" dirty="0" smtClean="0"/>
          </a:p>
          <a:p>
            <a:pPr marL="288000" indent="-288000">
              <a:spcBef>
                <a:spcPts val="0"/>
              </a:spcBef>
            </a:pPr>
            <a:endParaRPr kumimoji="1" lang="en-US" altLang="ja-JP" sz="2200" i="1" dirty="0" smtClean="0"/>
          </a:p>
          <a:p>
            <a:pPr marL="288000" indent="-288000">
              <a:spcBef>
                <a:spcPts val="0"/>
              </a:spcBef>
            </a:pPr>
            <a:endParaRPr lang="en-US" altLang="ja-JP" sz="2200" i="1" dirty="0"/>
          </a:p>
          <a:p>
            <a:pPr marL="288000" indent="-288000">
              <a:spcBef>
                <a:spcPts val="0"/>
              </a:spcBef>
            </a:pPr>
            <a:endParaRPr kumimoji="1" lang="en-US" altLang="ja-JP" sz="2200" i="1" dirty="0" smtClean="0"/>
          </a:p>
          <a:p>
            <a:pPr marL="288000" indent="-288000">
              <a:spcBef>
                <a:spcPts val="0"/>
              </a:spcBef>
            </a:pPr>
            <a:endParaRPr lang="en-US" altLang="ja-JP" sz="2200" i="1" dirty="0" smtClean="0"/>
          </a:p>
          <a:p>
            <a:pPr marL="288000" indent="-288000">
              <a:spcBef>
                <a:spcPts val="0"/>
              </a:spcBef>
            </a:pPr>
            <a:endParaRPr lang="en-US" altLang="ja-JP" sz="2200" i="1" dirty="0"/>
          </a:p>
          <a:p>
            <a:pPr marL="288000" indent="-288000">
              <a:spcBef>
                <a:spcPts val="0"/>
              </a:spcBef>
            </a:pPr>
            <a:endParaRPr kumimoji="1" lang="en-US" altLang="ja-JP" sz="2200" i="1" dirty="0" smtClean="0"/>
          </a:p>
          <a:p>
            <a:pPr marL="0" indent="0">
              <a:spcBef>
                <a:spcPts val="0"/>
              </a:spcBef>
              <a:buNone/>
            </a:pPr>
            <a:endParaRPr lang="en-US" altLang="ja-JP" sz="2200" i="1" dirty="0" smtClean="0"/>
          </a:p>
          <a:p>
            <a:pPr marL="0" indent="0">
              <a:spcBef>
                <a:spcPts val="0"/>
              </a:spcBef>
              <a:buNone/>
            </a:pPr>
            <a:r>
              <a:rPr lang="ja-JP" altLang="en-US" sz="2200" i="1" dirty="0" smtClean="0"/>
              <a:t>　</a:t>
            </a:r>
            <a:endParaRPr lang="en-US" altLang="ja-JP" sz="2200" i="1" dirty="0" smtClean="0"/>
          </a:p>
          <a:p>
            <a:pPr marL="0" indent="0">
              <a:spcBef>
                <a:spcPts val="0"/>
              </a:spcBef>
              <a:buNone/>
            </a:pPr>
            <a:r>
              <a:rPr kumimoji="1" lang="ja-JP" altLang="en-US" sz="2200" i="1" dirty="0" smtClean="0"/>
              <a:t>　　</a:t>
            </a:r>
            <a:r>
              <a:rPr kumimoji="1" lang="en-US" altLang="ja-JP" sz="2200" i="1" dirty="0" smtClean="0"/>
              <a:t>              </a:t>
            </a:r>
            <a:r>
              <a:rPr kumimoji="1" lang="en-US" altLang="ja-JP" sz="2200" i="1" dirty="0" err="1" smtClean="0"/>
              <a:t>Momotaroo</a:t>
            </a:r>
            <a:r>
              <a:rPr lang="en-US" altLang="ja-JP" sz="2200" i="1" dirty="0" smtClean="0"/>
              <a:t>                                     </a:t>
            </a:r>
            <a:r>
              <a:rPr lang="en-US" altLang="ja-JP" sz="2200" i="1" dirty="0" err="1" smtClean="0"/>
              <a:t>Urashima</a:t>
            </a:r>
            <a:r>
              <a:rPr lang="en-US" altLang="ja-JP" sz="2200" i="1" dirty="0" smtClean="0"/>
              <a:t> </a:t>
            </a:r>
            <a:r>
              <a:rPr lang="en-US" altLang="ja-JP" sz="2200" i="1" smtClean="0"/>
              <a:t>Taroo</a:t>
            </a:r>
            <a:endParaRPr lang="en-US" altLang="ja-JP" sz="2200" i="1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altLang="ja-JP" sz="2200" i="1" dirty="0" smtClean="0"/>
              <a:t>                          </a:t>
            </a:r>
            <a:r>
              <a:rPr lang="en-US" altLang="ja-JP" sz="1600" i="1" dirty="0" smtClean="0"/>
              <a:t>(Peach Boy)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350" y="1765109"/>
            <a:ext cx="3202692" cy="382230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67874" y="1765109"/>
            <a:ext cx="3106851" cy="3798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0461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ja-JP" sz="3200" dirty="0" smtClean="0"/>
              <a:t>In Japan, we have many stories, such as…</a:t>
            </a:r>
            <a:endParaRPr kumimoji="1" lang="ja-JP" alt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1600"/>
          </a:xfrm>
        </p:spPr>
        <p:txBody>
          <a:bodyPr>
            <a:normAutofit/>
          </a:bodyPr>
          <a:lstStyle/>
          <a:p>
            <a:pPr marL="288000" indent="-288000">
              <a:spcBef>
                <a:spcPts val="0"/>
              </a:spcBef>
            </a:pPr>
            <a:endParaRPr lang="en-US" altLang="ja-JP" sz="2200" i="1" dirty="0"/>
          </a:p>
          <a:p>
            <a:pPr marL="288000" indent="-288000">
              <a:spcBef>
                <a:spcPts val="0"/>
              </a:spcBef>
            </a:pPr>
            <a:endParaRPr kumimoji="1" lang="en-US" altLang="ja-JP" sz="2200" i="1" dirty="0" smtClean="0"/>
          </a:p>
          <a:p>
            <a:pPr marL="288000" indent="-288000">
              <a:spcBef>
                <a:spcPts val="0"/>
              </a:spcBef>
            </a:pPr>
            <a:endParaRPr lang="en-US" altLang="ja-JP" sz="2200" i="1" dirty="0"/>
          </a:p>
          <a:p>
            <a:pPr marL="288000" indent="-288000">
              <a:spcBef>
                <a:spcPts val="0"/>
              </a:spcBef>
            </a:pPr>
            <a:endParaRPr kumimoji="1" lang="en-US" altLang="ja-JP" sz="2200" i="1" dirty="0" smtClean="0"/>
          </a:p>
          <a:p>
            <a:pPr marL="288000" indent="-288000">
              <a:spcBef>
                <a:spcPts val="0"/>
              </a:spcBef>
            </a:pPr>
            <a:endParaRPr kumimoji="1" lang="en-US" altLang="ja-JP" sz="2200" i="1" dirty="0" smtClean="0"/>
          </a:p>
          <a:p>
            <a:pPr marL="288000" indent="-288000">
              <a:spcBef>
                <a:spcPts val="0"/>
              </a:spcBef>
            </a:pPr>
            <a:endParaRPr lang="en-US" altLang="ja-JP" sz="2200" i="1" dirty="0"/>
          </a:p>
          <a:p>
            <a:pPr marL="288000" indent="-288000">
              <a:spcBef>
                <a:spcPts val="0"/>
              </a:spcBef>
            </a:pPr>
            <a:endParaRPr kumimoji="1" lang="en-US" altLang="ja-JP" sz="2200" i="1" dirty="0" smtClean="0"/>
          </a:p>
          <a:p>
            <a:pPr marL="288000" indent="-288000">
              <a:spcBef>
                <a:spcPts val="0"/>
              </a:spcBef>
            </a:pPr>
            <a:endParaRPr lang="en-US" altLang="ja-JP" sz="2200" i="1" dirty="0"/>
          </a:p>
          <a:p>
            <a:pPr marL="288000" indent="-288000">
              <a:spcBef>
                <a:spcPts val="0"/>
              </a:spcBef>
            </a:pPr>
            <a:endParaRPr kumimoji="1" lang="en-US" altLang="ja-JP" sz="2200" i="1" dirty="0" smtClean="0"/>
          </a:p>
          <a:p>
            <a:pPr marL="0" indent="0">
              <a:spcBef>
                <a:spcPts val="0"/>
              </a:spcBef>
              <a:buNone/>
            </a:pPr>
            <a:endParaRPr lang="en-US" altLang="ja-JP" sz="2200" i="1" dirty="0" smtClean="0"/>
          </a:p>
          <a:p>
            <a:pPr marL="0" indent="0">
              <a:spcBef>
                <a:spcPts val="0"/>
              </a:spcBef>
              <a:buNone/>
            </a:pPr>
            <a:endParaRPr kumimoji="1" lang="en-US" altLang="ja-JP" sz="2200" i="1" dirty="0"/>
          </a:p>
          <a:p>
            <a:pPr marL="0" indent="0">
              <a:spcBef>
                <a:spcPts val="0"/>
              </a:spcBef>
              <a:buNone/>
            </a:pPr>
            <a:r>
              <a:rPr lang="ja-JP" altLang="ja-JP" sz="2200" i="1" dirty="0" smtClean="0"/>
              <a:t>　</a:t>
            </a:r>
            <a:r>
              <a:rPr lang="ja-JP" altLang="en-US" sz="2200" i="1" dirty="0" smtClean="0"/>
              <a:t>　　</a:t>
            </a:r>
            <a:endParaRPr lang="en-US" altLang="ja-JP" sz="2200" i="1" dirty="0" smtClean="0"/>
          </a:p>
          <a:p>
            <a:pPr marL="0" indent="0">
              <a:spcBef>
                <a:spcPts val="0"/>
              </a:spcBef>
              <a:buNone/>
            </a:pPr>
            <a:r>
              <a:rPr kumimoji="1" lang="ja-JP" altLang="en-US" sz="2200" i="1" dirty="0" smtClean="0"/>
              <a:t>　</a:t>
            </a:r>
            <a:r>
              <a:rPr kumimoji="1" lang="en-US" altLang="ja-JP" sz="2200" i="1" dirty="0" smtClean="0"/>
              <a:t>           </a:t>
            </a:r>
            <a:r>
              <a:rPr kumimoji="1" lang="en-US" altLang="ja-JP" sz="2200" i="1" dirty="0" err="1" smtClean="0"/>
              <a:t>Hanasaka</a:t>
            </a:r>
            <a:r>
              <a:rPr kumimoji="1" lang="en-US" altLang="ja-JP" sz="2200" i="1" dirty="0" smtClean="0"/>
              <a:t> </a:t>
            </a:r>
            <a:r>
              <a:rPr kumimoji="1" lang="en-US" altLang="ja-JP" sz="2200" i="1" dirty="0" err="1" smtClean="0"/>
              <a:t>Jiisan</a:t>
            </a:r>
            <a:r>
              <a:rPr kumimoji="1" lang="ja-JP" altLang="en-US" sz="2200" i="1" dirty="0" smtClean="0"/>
              <a:t>　　　　　　　　　　</a:t>
            </a:r>
            <a:r>
              <a:rPr lang="en-US" altLang="ja-JP" sz="2200" i="1" dirty="0" err="1" smtClean="0"/>
              <a:t>Bunbuku</a:t>
            </a:r>
            <a:r>
              <a:rPr lang="en-US" altLang="ja-JP" sz="2200" i="1" dirty="0" smtClean="0"/>
              <a:t> </a:t>
            </a:r>
            <a:r>
              <a:rPr lang="en-US" altLang="ja-JP" sz="2200" i="1" dirty="0" err="1" smtClean="0"/>
              <a:t>Chagama</a:t>
            </a:r>
            <a:endParaRPr lang="en-US" altLang="ja-JP" sz="2200" i="1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altLang="ja-JP" sz="1600" i="1" dirty="0"/>
              <a:t> </a:t>
            </a:r>
            <a:r>
              <a:rPr lang="en-US" altLang="ja-JP" sz="1600" i="1" dirty="0" smtClean="0"/>
              <a:t>         (The Story of the Old Man Who Made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ja-JP" sz="1600" i="1" dirty="0" smtClean="0"/>
              <a:t>                   Withered Trees to Blossom)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8450" y="1777090"/>
            <a:ext cx="3094870" cy="382082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682484" y="6059230"/>
            <a:ext cx="35595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i="1" dirty="0" smtClean="0"/>
              <a:t>(Happiness </a:t>
            </a:r>
            <a:r>
              <a:rPr lang="en-US" altLang="ja-JP" sz="1600" i="1" dirty="0"/>
              <a:t>Bubbling Over Like A </a:t>
            </a:r>
            <a:r>
              <a:rPr lang="en-US" altLang="ja-JP" sz="1600" i="1" dirty="0" smtClean="0"/>
              <a:t>Teapot)</a:t>
            </a:r>
            <a:endParaRPr kumimoji="1" lang="ja-JP" altLang="en-US" sz="1600" dirty="0"/>
          </a:p>
        </p:txBody>
      </p:sp>
      <p:pic>
        <p:nvPicPr>
          <p:cNvPr id="13" name="Picture 12" descr="Untitled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0039" y="1777089"/>
            <a:ext cx="3624573" cy="3820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1398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ja-JP" sz="3200" dirty="0" smtClean="0"/>
              <a:t>In Japan, we have many stories, such as…</a:t>
            </a:r>
            <a:endParaRPr kumimoji="1" lang="ja-JP" alt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1600"/>
          </a:xfrm>
        </p:spPr>
        <p:txBody>
          <a:bodyPr>
            <a:normAutofit/>
          </a:bodyPr>
          <a:lstStyle/>
          <a:p>
            <a:pPr marL="288000" indent="-288000">
              <a:spcBef>
                <a:spcPts val="0"/>
              </a:spcBef>
            </a:pPr>
            <a:endParaRPr lang="en-US" altLang="ja-JP" sz="2200" i="1" dirty="0"/>
          </a:p>
          <a:p>
            <a:pPr marL="288000" indent="-288000">
              <a:spcBef>
                <a:spcPts val="0"/>
              </a:spcBef>
            </a:pPr>
            <a:endParaRPr kumimoji="1" lang="en-US" altLang="ja-JP" sz="2200" i="1" dirty="0" smtClean="0"/>
          </a:p>
          <a:p>
            <a:pPr marL="288000" indent="-288000">
              <a:spcBef>
                <a:spcPts val="0"/>
              </a:spcBef>
            </a:pPr>
            <a:endParaRPr lang="en-US" altLang="ja-JP" sz="2200" i="1" dirty="0"/>
          </a:p>
          <a:p>
            <a:pPr marL="288000" indent="-288000">
              <a:spcBef>
                <a:spcPts val="0"/>
              </a:spcBef>
            </a:pPr>
            <a:endParaRPr kumimoji="1" lang="en-US" altLang="ja-JP" sz="2200" i="1" dirty="0" smtClean="0"/>
          </a:p>
          <a:p>
            <a:pPr marL="288000" indent="-288000">
              <a:spcBef>
                <a:spcPts val="0"/>
              </a:spcBef>
            </a:pPr>
            <a:endParaRPr kumimoji="1" lang="en-US" altLang="ja-JP" sz="2200" i="1" dirty="0" smtClean="0"/>
          </a:p>
          <a:p>
            <a:pPr marL="288000" indent="-288000">
              <a:spcBef>
                <a:spcPts val="0"/>
              </a:spcBef>
            </a:pPr>
            <a:endParaRPr lang="en-US" altLang="ja-JP" sz="2200" i="1" dirty="0"/>
          </a:p>
          <a:p>
            <a:pPr marL="288000" indent="-288000">
              <a:spcBef>
                <a:spcPts val="0"/>
              </a:spcBef>
            </a:pPr>
            <a:endParaRPr kumimoji="1" lang="en-US" altLang="ja-JP" sz="2200" i="1" dirty="0" smtClean="0"/>
          </a:p>
          <a:p>
            <a:pPr marL="288000" indent="-288000">
              <a:spcBef>
                <a:spcPts val="0"/>
              </a:spcBef>
            </a:pPr>
            <a:endParaRPr lang="en-US" altLang="ja-JP" sz="2200" i="1" dirty="0"/>
          </a:p>
          <a:p>
            <a:pPr marL="288000" indent="-288000">
              <a:spcBef>
                <a:spcPts val="0"/>
              </a:spcBef>
            </a:pPr>
            <a:endParaRPr kumimoji="1" lang="en-US" altLang="ja-JP" sz="2200" i="1" dirty="0" smtClean="0"/>
          </a:p>
          <a:p>
            <a:pPr marL="0" indent="0">
              <a:spcBef>
                <a:spcPts val="0"/>
              </a:spcBef>
              <a:buNone/>
            </a:pPr>
            <a:endParaRPr lang="en-US" altLang="ja-JP" sz="2200" i="1" dirty="0" smtClean="0"/>
          </a:p>
          <a:p>
            <a:pPr marL="0" indent="0">
              <a:spcBef>
                <a:spcPts val="0"/>
              </a:spcBef>
              <a:buNone/>
            </a:pPr>
            <a:endParaRPr kumimoji="1" lang="en-US" altLang="ja-JP" sz="2200" i="1" dirty="0" smtClean="0"/>
          </a:p>
          <a:p>
            <a:pPr marL="0" indent="0">
              <a:spcBef>
                <a:spcPts val="0"/>
              </a:spcBef>
              <a:buNone/>
            </a:pPr>
            <a:endParaRPr lang="en-US" altLang="ja-JP" sz="2200" i="1" dirty="0"/>
          </a:p>
          <a:p>
            <a:pPr marL="0" indent="0">
              <a:spcBef>
                <a:spcPts val="0"/>
              </a:spcBef>
              <a:buNone/>
            </a:pPr>
            <a:r>
              <a:rPr kumimoji="1" lang="en-US" altLang="ja-JP" sz="2200" i="1" dirty="0" smtClean="0"/>
              <a:t> </a:t>
            </a:r>
            <a:r>
              <a:rPr lang="en-US" altLang="ja-JP" sz="2200" i="1" dirty="0"/>
              <a:t> </a:t>
            </a:r>
            <a:r>
              <a:rPr kumimoji="1" lang="en-US" altLang="ja-JP" sz="2200" i="1" dirty="0" smtClean="0"/>
              <a:t>               </a:t>
            </a:r>
            <a:r>
              <a:rPr kumimoji="1" lang="en-US" altLang="ja-JP" sz="2200" i="1" dirty="0" err="1" smtClean="0"/>
              <a:t>Tsuru</a:t>
            </a:r>
            <a:r>
              <a:rPr kumimoji="1" lang="en-US" altLang="ja-JP" sz="2200" i="1" dirty="0" smtClean="0"/>
              <a:t> no </a:t>
            </a:r>
            <a:r>
              <a:rPr kumimoji="1" lang="en-US" altLang="ja-JP" sz="2200" i="1" dirty="0" err="1" smtClean="0"/>
              <a:t>Ongaeshi</a:t>
            </a:r>
            <a:r>
              <a:rPr kumimoji="1" lang="en-US" altLang="ja-JP" sz="2200" i="1" dirty="0" smtClean="0"/>
              <a:t>                                </a:t>
            </a:r>
            <a:r>
              <a:rPr lang="en-US" altLang="ja-JP" sz="2200" i="1" dirty="0" err="1" smtClean="0"/>
              <a:t>Kaguya</a:t>
            </a:r>
            <a:r>
              <a:rPr lang="en-US" altLang="ja-JP" sz="2200" i="1" dirty="0" smtClean="0"/>
              <a:t> </a:t>
            </a:r>
            <a:r>
              <a:rPr lang="en-US" altLang="ja-JP" sz="2200" i="1" dirty="0" err="1" smtClean="0"/>
              <a:t>Hime</a:t>
            </a:r>
            <a:r>
              <a:rPr lang="en-US" altLang="ja-JP" sz="2200" i="1" dirty="0" smtClean="0"/>
              <a:t> </a:t>
            </a:r>
            <a:endParaRPr kumimoji="1" lang="en-US" altLang="ja-JP" sz="2200" i="1" dirty="0" smtClean="0"/>
          </a:p>
          <a:p>
            <a:pPr marL="0" indent="0">
              <a:spcBef>
                <a:spcPts val="0"/>
              </a:spcBef>
              <a:buNone/>
            </a:pPr>
            <a:r>
              <a:rPr kumimoji="1" lang="en-US" altLang="ja-JP" sz="2200" i="1" dirty="0" smtClean="0"/>
              <a:t>                        </a:t>
            </a:r>
            <a:r>
              <a:rPr kumimoji="1" lang="en-US" altLang="ja-JP" sz="1600" i="1" dirty="0" smtClean="0"/>
              <a:t>(Crane Wif</a:t>
            </a:r>
            <a:r>
              <a:rPr lang="en-US" altLang="ja-JP" sz="1600" i="1" dirty="0" smtClean="0"/>
              <a:t>e)                                                          (Princess </a:t>
            </a:r>
            <a:r>
              <a:rPr lang="en-US" altLang="ja-JP" sz="1600" i="1" dirty="0" err="1" smtClean="0"/>
              <a:t>Kaguya</a:t>
            </a:r>
            <a:r>
              <a:rPr lang="en-US" altLang="ja-JP" sz="1600" i="1" dirty="0" smtClean="0"/>
              <a:t>)</a:t>
            </a:r>
          </a:p>
          <a:p>
            <a:pPr marL="0" indent="0">
              <a:spcBef>
                <a:spcPts val="0"/>
              </a:spcBef>
              <a:buNone/>
            </a:pPr>
            <a:endParaRPr kumimoji="1" lang="en-US" altLang="ja-JP" sz="2200" i="1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4290" y="1768911"/>
            <a:ext cx="3118830" cy="379419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67874" y="1765109"/>
            <a:ext cx="3095370" cy="379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7367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1740</TotalTime>
  <Words>56</Words>
  <Application>Microsoft Office PowerPoint</Application>
  <PresentationFormat>画面に合わせる (4:3)</PresentationFormat>
  <Paragraphs>47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Theme</vt:lpstr>
      <vt:lpstr>In Japan, we have many stories, such as…</vt:lpstr>
      <vt:lpstr>In Japan, we have many stories, such as…</vt:lpstr>
      <vt:lpstr>In Japan, we have many stories, such as…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Japanese Story</dc:title>
  <dc:creator>chrove</dc:creator>
  <cp:lastModifiedBy>Makoto Netsu</cp:lastModifiedBy>
  <cp:revision>35</cp:revision>
  <cp:lastPrinted>2014-11-05T21:36:58Z</cp:lastPrinted>
  <dcterms:created xsi:type="dcterms:W3CDTF">2014-11-04T18:26:35Z</dcterms:created>
  <dcterms:modified xsi:type="dcterms:W3CDTF">2015-12-18T11:53:45Z</dcterms:modified>
</cp:coreProperties>
</file>